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1"/>
  </p:notesMasterIdLst>
  <p:handoutMasterIdLst>
    <p:handoutMasterId r:id="rId32"/>
  </p:handoutMasterIdLst>
  <p:sldIdLst>
    <p:sldId id="425" r:id="rId5"/>
    <p:sldId id="395" r:id="rId6"/>
    <p:sldId id="426" r:id="rId7"/>
    <p:sldId id="433" r:id="rId8"/>
    <p:sldId id="431" r:id="rId9"/>
    <p:sldId id="429" r:id="rId10"/>
    <p:sldId id="427" r:id="rId11"/>
    <p:sldId id="430" r:id="rId12"/>
    <p:sldId id="428" r:id="rId13"/>
    <p:sldId id="435" r:id="rId14"/>
    <p:sldId id="441" r:id="rId15"/>
    <p:sldId id="438" r:id="rId16"/>
    <p:sldId id="440" r:id="rId17"/>
    <p:sldId id="443" r:id="rId18"/>
    <p:sldId id="442" r:id="rId19"/>
    <p:sldId id="436" r:id="rId20"/>
    <p:sldId id="444" r:id="rId21"/>
    <p:sldId id="437" r:id="rId22"/>
    <p:sldId id="445" r:id="rId23"/>
    <p:sldId id="446" r:id="rId24"/>
    <p:sldId id="447" r:id="rId25"/>
    <p:sldId id="452" r:id="rId26"/>
    <p:sldId id="449" r:id="rId27"/>
    <p:sldId id="451" r:id="rId28"/>
    <p:sldId id="424" r:id="rId29"/>
    <p:sldId id="4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Długo się zastanawiałem o czym powiedzieć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Odpowiedź na pytanie jak dobrze wypaść na TI, jest w zasadzie odpowiedzią na pytanie „Jak być lepszym programistą?”</a:t>
            </a:r>
          </a:p>
          <a:p>
            <a:pPr marL="171450" indent="-171450">
              <a:buFontTx/>
              <a:buChar char="-"/>
            </a:pPr>
            <a:r>
              <a:rPr lang="pl-PL" dirty="0"/>
              <a:t>Jednak czy odpowiedź na pytanie jak być lepszym programistą powinna być taka sama dla osoby, która dopiero zaczyna jak i dla takiej, która ma wiele lat doświadczenia?</a:t>
            </a:r>
          </a:p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05?lang=en" TargetMode="External"/><Relationship Id="rId2" Type="http://schemas.openxmlformats.org/officeDocument/2006/relationships/hyperlink" Target="https://training.epam.com/Training/Details/3493?lang=e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raining.epam.com/Training/Details/3504?lang=e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8249288" cy="31626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become a rockstar in 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Why</a:t>
            </a:r>
            <a:r>
              <a:rPr lang="en-US" dirty="0"/>
              <a:t> it is worth signing up for dance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would I like to hear?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When I started my adventure as a programmer</a:t>
            </a:r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Don't look for traps, the simplest answer is usually the right 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On TI, the questions are simple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6" y="3932749"/>
            <a:ext cx="630292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Would you like to work with someone who 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doesn’t tell the truth?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Tell the truth - or at least don't lie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ay "I don't know"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If you don't know the answer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product companies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There are two types of companies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Avoid "uh, uh, I read about that, yeah..." and "... at the moment I can't remember it..."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Talk like with a friend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technical interview, you offer your skills, the company offers contacts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Treat it like a business meeting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6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should I work for you?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Ask a smart question at the end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7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matters for the future?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276999"/>
          </a:xfrm>
        </p:spPr>
        <p:txBody>
          <a:bodyPr/>
          <a:lstStyle/>
          <a:p>
            <a:r>
              <a:rPr lang="pl-PL" dirty="0"/>
              <a:t>W</a:t>
            </a:r>
            <a:r>
              <a:rPr lang="en-US" dirty="0"/>
              <a:t>hat should I </a:t>
            </a:r>
            <a:r>
              <a:rPr lang="pl-PL" dirty="0"/>
              <a:t>focus</a:t>
            </a:r>
            <a:r>
              <a:rPr lang="en-US" dirty="0"/>
              <a:t> long term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 up for dance lessons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Antifragility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1026" name="Picture 2" descr="Incerto : Fooled by Randomness / the Black Swan / the Bed of Procrustes /  Antifragile / Skin in the Game by Taleb, Nassim Nicholas: As New (2021) |  GreatBookPrices">
            <a:extLst>
              <a:ext uri="{FF2B5EF4-FFF2-40B4-BE49-F238E27FC236}">
                <a16:creationId xmlns:a16="http://schemas.microsoft.com/office/drawing/2014/main" id="{A0975D47-C537-0B3D-0524-A1E68E87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86" y="407990"/>
            <a:ext cx="366712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9F873-626C-3809-A23B-3AD42F3C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Trustworthiness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5" y="3814411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I can’t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work alone in the basement?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/>
              <a:t>https://training.epam.com/#!/TrainingList?lang=en&amp;City=-56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picture containing pattern, square, symmetry, pixel&#10;&#10;Description automatically generated">
            <a:extLst>
              <a:ext uri="{FF2B5EF4-FFF2-40B4-BE49-F238E27FC236}">
                <a16:creationId xmlns:a16="http://schemas.microsoft.com/office/drawing/2014/main" id="{20BF51E0-B635-6F67-45B6-DE46F19F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10" y="2886618"/>
            <a:ext cx="2899385" cy="28993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Interested?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270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Interested?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Data </a:t>
            </a:r>
            <a:r>
              <a:rPr lang="en-US" sz="1600" b="0" i="0" dirty="0" err="1">
                <a:effectLst/>
                <a:latin typeface="-apple-system"/>
                <a:hlinkClick r:id="rId2" tooltip="https://training.epam.com/training/details/3493?lang=en"/>
              </a:rPr>
              <a:t>Enginering</a:t>
            </a:r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B4F25E-9896-006B-E930-94CE9D565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99456-522B-4E29-A585-8833B98E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 why I had a problem with the </a:t>
            </a:r>
            <a:r>
              <a:rPr lang="pl-PL" dirty="0"/>
              <a:t>topic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en-US" sz="7000" dirty="0">
                <a:solidFill>
                  <a:schemeClr val="tx1"/>
                </a:solidFill>
              </a:rPr>
              <a:t>What will this presentation be about?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have done over 100 TIs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There were ~70 of them in EPAM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a certified interviewer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</a:t>
            </a:r>
            <a:r>
              <a:rPr lang="pl-PL" sz="1200" dirty="0">
                <a:solidFill>
                  <a:schemeClr val="tx1"/>
                </a:solidFill>
                <a:latin typeface="Calibri"/>
              </a:rPr>
              <a:t>a TI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 mentor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2634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dirty="0">
                <a:latin typeface="Calibri Light" panose="020F0302020204030204" pitchFamily="34" charset="0"/>
              </a:rPr>
              <a:t>I have been conducting technical interviews for many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can I tell you about this?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recruitment at EPAM look like?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9" y="1388911"/>
            <a:ext cx="12192000" cy="45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0091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Each </a:t>
            </a:r>
            <a:r>
              <a:rPr lang="pl-PL" dirty="0">
                <a:solidFill>
                  <a:schemeClr val="accent1"/>
                </a:solidFill>
              </a:rPr>
              <a:t>recruiter</a:t>
            </a:r>
            <a:r>
              <a:rPr lang="en-US" dirty="0">
                <a:solidFill>
                  <a:schemeClr val="accent1"/>
                </a:solidFill>
              </a:rPr>
              <a:t> has </a:t>
            </a:r>
            <a:r>
              <a:rPr lang="pl-PL" dirty="0">
                <a:solidFill>
                  <a:schemeClr val="accent1"/>
                </a:solidFill>
              </a:rPr>
              <a:t>their</a:t>
            </a:r>
            <a:r>
              <a:rPr lang="en-US" dirty="0">
                <a:solidFill>
                  <a:schemeClr val="accent1"/>
                </a:solidFill>
              </a:rPr>
              <a:t> favorite topics that are important to him. There are people who like low-level questions, and those who ask about agile methodologies </a:t>
            </a:r>
            <a:r>
              <a:rPr lang="pl-PL" dirty="0">
                <a:solidFill>
                  <a:schemeClr val="accent1"/>
                </a:solidFill>
              </a:rPr>
              <a:t>or</a:t>
            </a:r>
            <a:r>
              <a:rPr lang="en-US" dirty="0">
                <a:solidFill>
                  <a:schemeClr val="accent1"/>
                </a:solidFill>
              </a:rPr>
              <a:t> architecture.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recruiter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49622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"West" conducts the interview differently than the "East".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culture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Before we start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4827012" cy="7386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What I would like to hear someday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 err="1">
                <a:solidFill>
                  <a:schemeClr val="bg1"/>
                </a:solidFill>
              </a:rPr>
              <a:t>hy</a:t>
            </a:r>
            <a:r>
              <a:rPr lang="en-US" dirty="0">
                <a:solidFill>
                  <a:schemeClr val="bg1"/>
                </a:solidFill>
              </a:rPr>
              <a:t> clean shoes matter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Long-term goals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here to buy a ballet costume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7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hear from others</a:t>
            </a:r>
            <a:r>
              <a:rPr lang="pl-PL" dirty="0"/>
              <a:t> (ChatGPT)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1D1E-41CD-0DEB-BA48-8623B82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6" y="1309227"/>
            <a:ext cx="67627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12186</TotalTime>
  <Words>756</Words>
  <Application>Microsoft Office PowerPoint</Application>
  <PresentationFormat>Widescreen</PresentationFormat>
  <Paragraphs>118</Paragraphs>
  <Slides>26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Presentation link</vt:lpstr>
      <vt:lpstr>PowerPoint Presentation</vt:lpstr>
      <vt:lpstr>Why can I tell you about this?</vt:lpstr>
      <vt:lpstr>What does recruitment at EPAM look like?</vt:lpstr>
      <vt:lpstr>Before we start</vt:lpstr>
      <vt:lpstr>PowerPoint Presentation</vt:lpstr>
      <vt:lpstr>PowerPoint Presentation</vt:lpstr>
      <vt:lpstr>What can you hear from others (ChatGPT)?</vt:lpstr>
      <vt:lpstr>What would I like to hear?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matters for the future?</vt:lpstr>
      <vt:lpstr>PowerPoint Presentation</vt:lpstr>
      <vt:lpstr>PowerPoint Presentation</vt:lpstr>
      <vt:lpstr>PowerPoint Presentation</vt:lpstr>
      <vt:lpstr>Interested?</vt:lpstr>
      <vt:lpstr>Interested?</vt:lpstr>
      <vt:lpstr>Presentation link</vt:lpstr>
      <vt:lpstr>Thank you!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36</cp:revision>
  <dcterms:created xsi:type="dcterms:W3CDTF">2020-10-26T14:33:58Z</dcterms:created>
  <dcterms:modified xsi:type="dcterms:W3CDTF">2023-05-24T13:43:48Z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